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2620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5268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0815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1013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0433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0494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09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755576" y="764704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uk-UA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uk-UA" sz="26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55576" y="1340768"/>
            <a:ext cx="7056784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СУХІСТЬ НЕВІРУЮЧИХ ЧОЛОВІКІВ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129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124744"/>
            <a:ext cx="8035932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Багато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гнобили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юнацтва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нехай-но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повість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129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124744"/>
            <a:ext cx="8035932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Багато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гнобили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юнацтва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коли я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молодим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працівником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-баптистом, та мене 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подужали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5431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129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124744"/>
            <a:ext cx="8035932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Орали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були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хребті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моїм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плугатарі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поклали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вони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довгі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борозни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6421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129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124744"/>
            <a:ext cx="8035932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справедливий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шнури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сатанинського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рабства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безбожних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порвав!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4265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129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124744"/>
            <a:ext cx="8035932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посоромлені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хай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повідступають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назад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ЧОЛОВІКИ,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Небесного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Сіона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ненавидить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3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129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124744"/>
            <a:ext cx="8035932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Бодай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стали вони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трава у сухих степах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Херсонщини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всихає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вона,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виросте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9464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129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124744"/>
            <a:ext cx="8035932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нею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жмені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своєї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жнець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наповнить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ані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оберемка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в’язальник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8857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012161" y="834054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129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124744"/>
            <a:ext cx="8035932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скаже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прохожий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ЧОЛОВІКІВ: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Благословення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вас,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благословляємо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вас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Ім’ям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Господа!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3506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158</Words>
  <Application>Microsoft Office PowerPoint</Application>
  <PresentationFormat>Экран (4:3)</PresentationFormat>
  <Paragraphs>47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129</vt:lpstr>
      <vt:lpstr>ПСАЛОМ 129:1</vt:lpstr>
      <vt:lpstr>ПСАЛОМ 129:2</vt:lpstr>
      <vt:lpstr>ПСАЛОМ 129:3</vt:lpstr>
      <vt:lpstr>ПСАЛОМ 129:4</vt:lpstr>
      <vt:lpstr>ПСАЛОМ 129:5</vt:lpstr>
      <vt:lpstr>ПСАЛОМ 129:6</vt:lpstr>
      <vt:lpstr>ПСАЛОМ 129:7</vt:lpstr>
      <vt:lpstr>ПСАЛОМ 129:8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30</cp:revision>
  <dcterms:modified xsi:type="dcterms:W3CDTF">2019-11-06T13:02:48Z</dcterms:modified>
</cp:coreProperties>
</file>